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 descr="Test ALT text for slide 0 image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 descr="Test ALT text for slide 1 image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From Chris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2025-08-28T20:23:53Z</dcterms:modified>
  <cp:category/>
</cp:coreProperties>
</file>